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57" r:id="rId4"/>
    <p:sldId id="258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6525344"/>
            <a:ext cx="4788024" cy="3326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Выполнила воспитатель ВКК: Соколова О.Ф.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9ddbb5048fd731ca40837193d418e9c0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6192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Президент   РФ В.В.Путин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55723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1268760"/>
            <a:ext cx="8928993" cy="54726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004" y="188641"/>
            <a:ext cx="8723484" cy="648071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7d8cc2dd2f5ee963d013f9e73fdd3f8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8664962" cy="64087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d795a4da956819a7cf9816df86987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16" y="161256"/>
            <a:ext cx="8759272" cy="6508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Москва -  столица нашей родины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shutterstock_1160049730-1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274" y="1124745"/>
            <a:ext cx="8569206" cy="54726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3460696_51-p-fon-dlya-prezentatsii-pro-rodnoi-krai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8205"/>
            <a:ext cx="8229600" cy="45725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Выполнила воспитатель ВКК: Соколова О.Ф.</vt:lpstr>
      <vt:lpstr>Президент   РФ В.В.Путин</vt:lpstr>
      <vt:lpstr>Слайд 3</vt:lpstr>
      <vt:lpstr>Слайд 4</vt:lpstr>
      <vt:lpstr>Слайд 5</vt:lpstr>
      <vt:lpstr>Москва -  столица нашей родины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2022-11-06T11:41:23Z</dcterms:created>
  <dcterms:modified xsi:type="dcterms:W3CDTF">2022-11-06T14:56:24Z</dcterms:modified>
</cp:coreProperties>
</file>